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3"/>
    <p:sldId id="860" r:id="rId4"/>
    <p:sldId id="861" r:id="rId5"/>
    <p:sldId id="862" r:id="rId6"/>
    <p:sldId id="863" r:id="rId7"/>
    <p:sldId id="864" r:id="rId8"/>
    <p:sldId id="865" r:id="rId9"/>
    <p:sldId id="866" r:id="rId10"/>
    <p:sldId id="867" r:id="rId11"/>
    <p:sldId id="868" r:id="rId12"/>
    <p:sldId id="869" r:id="rId1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5</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445899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句意：这些美好往往会悄无声息地流逝。此处修饰动词短语</a:t>
            </a:r>
            <a:r>
              <a:rPr lang="en-US" altLang="zh-CN" b="1" dirty="0">
                <a:solidFill>
                  <a:srgbClr val="FF0000"/>
                </a:solidFill>
                <a:latin typeface="Times New Roman" panose="02020603050405020304" pitchFamily="18" charset="0"/>
                <a:ea typeface="宋体" panose="02010600030101010101" pitchFamily="2" charset="-122"/>
              </a:rPr>
              <a:t>pass by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，应用副词</a:t>
            </a:r>
            <a:r>
              <a:rPr lang="en-US" altLang="zh-CN" b="1" dirty="0">
                <a:solidFill>
                  <a:srgbClr val="FF0000"/>
                </a:solidFill>
                <a:latin typeface="Times New Roman" panose="02020603050405020304" pitchFamily="18" charset="0"/>
                <a:ea typeface="宋体" panose="02010600030101010101" pitchFamily="2" charset="-122"/>
              </a:rPr>
              <a:t>quietly</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悄悄地</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quietly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44070"/>
            <a:ext cx="11485848" cy="341632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tried to catch every pleasant thing in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can’t catch most of the pleasant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moments,such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being hugged by my mother when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fear,being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cheered by the teacher when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trouble,being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helped by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in danger. It is more likely that they pass by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I’m not just living for myself and that there are others around me I should think of. They all pay attention to my growing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up,even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it’s just a little progress.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222998" y="2852230"/>
            <a:ext cx="1090363" cy="461665"/>
          </a:xfrm>
          <a:prstGeom prst="rect">
            <a:avLst/>
          </a:prstGeom>
        </p:spPr>
        <p:txBody>
          <a:bodyPr wrap="none">
            <a:spAutoFit/>
          </a:bodyPr>
          <a:lstStyle/>
          <a:p>
            <a:r>
              <a:rPr lang="en-US" altLang="zh-CN" sz="2400" dirty="0"/>
              <a:t>quietly</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句意：但有一条规则应该遵守——那就是让这个世界变得更美好。</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引导定语从句，修饰先行词</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rule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follow</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之间是动宾关系，应用被动语态</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done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followed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847600"/>
            <a:ext cx="11485848" cy="1200329"/>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 people may have different attitudes towards life. But there is one rule that should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that is to make this world better.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702718" y="2507227"/>
            <a:ext cx="1680268" cy="461665"/>
          </a:xfrm>
          <a:prstGeom prst="rect">
            <a:avLst/>
          </a:prstGeom>
        </p:spPr>
        <p:txBody>
          <a:bodyPr wrap="none">
            <a:spAutoFit/>
          </a:bodyPr>
          <a:lstStyle/>
          <a:p>
            <a:r>
              <a:rPr lang="en-US" altLang="zh-CN" sz="2400" dirty="0"/>
              <a:t>be followed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36912"/>
            <a:ext cx="11485848" cy="576248"/>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主要讲述了积极的心态的重要性及如何适应世界</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篇导航-DA.eps" descr="id:2147486385;FounderCES"/>
          <p:cNvPicPr/>
          <p:nvPr/>
        </p:nvPicPr>
        <p:blipFill>
          <a:blip r:embed="rId1"/>
          <a:stretch>
            <a:fillRect/>
          </a:stretch>
        </p:blipFill>
        <p:spPr>
          <a:xfrm>
            <a:off x="577736" y="2708949"/>
            <a:ext cx="1917070" cy="468115"/>
          </a:xfrm>
          <a:prstGeom prst="rect">
            <a:avLst/>
          </a:prstGeom>
        </p:spPr>
      </p:pic>
      <p:pic>
        <p:nvPicPr>
          <p:cNvPr id="6" name="图片 5"/>
          <p:cNvPicPr>
            <a:picLocks noChangeAspect="1"/>
          </p:cNvPicPr>
          <p:nvPr/>
        </p:nvPicPr>
        <p:blipFill>
          <a:blip r:embed="rId2"/>
          <a:stretch>
            <a:fillRect/>
          </a:stretch>
        </p:blipFill>
        <p:spPr>
          <a:xfrm>
            <a:off x="734722" y="1268760"/>
            <a:ext cx="10720968" cy="120436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4679461"/>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句意：但现在，虽然我只是个高中生，但我想要表达一下自己对这句话的看法。</a:t>
            </a:r>
            <a:r>
              <a:rPr lang="en-US"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would like to do </a:t>
            </a:r>
            <a:r>
              <a:rPr lang="en-US" altLang="zh-CN" b="1" u="wavy" dirty="0" err="1">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FFFF"/>
                  </a:solidFill>
                </a:uFill>
                <a:latin typeface="+mn-ea"/>
                <a:cs typeface="Times New Roman" panose="02020603050405020304" pitchFamily="18" charset="0"/>
              </a:rPr>
              <a:t>“</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想要做某事</a:t>
            </a:r>
            <a:r>
              <a:rPr lang="en-US" altLang="zh-CN" b="1" u="wavy" dirty="0">
                <a:solidFill>
                  <a:srgbClr val="FF0000"/>
                </a:solidFill>
                <a:uFill>
                  <a:solidFill>
                    <a:srgbClr val="00FFFF"/>
                  </a:solidFill>
                </a:uFill>
                <a:latin typeface="+mn-ea"/>
                <a:cs typeface="Times New Roman" panose="02020603050405020304" pitchFamily="18" charset="0"/>
              </a:rPr>
              <a:t>”</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，此处应用不定式作宾语。</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express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3680"/>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was a young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 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often told me that a positive heart brought a man everything. I didn’t understand and wondered why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had such a big influence on a person. But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now,although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just a high school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student,I’d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own opinions on this saying.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51161" y="764704"/>
            <a:ext cx="3688090" cy="559878"/>
          </a:xfrm>
          <a:prstGeom prst="rect">
            <a:avLst/>
          </a:prstGeom>
        </p:spPr>
      </p:pic>
      <p:sp>
        <p:nvSpPr>
          <p:cNvPr id="5" name="矩形 4"/>
          <p:cNvSpPr/>
          <p:nvPr/>
        </p:nvSpPr>
        <p:spPr>
          <a:xfrm>
            <a:off x="7607379" y="2061405"/>
            <a:ext cx="372218" cy="461665"/>
          </a:xfrm>
          <a:prstGeom prst="rect">
            <a:avLst/>
          </a:prstGeom>
        </p:spPr>
        <p:txBody>
          <a:bodyPr wrap="none">
            <a:spAutoFit/>
          </a:bodyPr>
          <a:lstStyle/>
          <a:p>
            <a:r>
              <a:rPr lang="en-US" altLang="zh-CN" sz="2400" dirty="0"/>
              <a:t>it</a:t>
            </a:r>
            <a:endParaRPr lang="zh-CN" altLang="en-US" dirty="0"/>
          </a:p>
        </p:txBody>
      </p:sp>
      <p:sp>
        <p:nvSpPr>
          <p:cNvPr id="6" name="内容占位符 1"/>
          <p:cNvSpPr txBox="1"/>
          <p:nvPr/>
        </p:nvSpPr>
        <p:spPr bwMode="auto">
          <a:xfrm>
            <a:off x="360854" y="3534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句意：我不明白，想知道为什么它会对一个人有如此大的影响。此处指代前文的</a:t>
            </a:r>
            <a:r>
              <a:rPr lang="en-US" altLang="zh-CN" b="1" dirty="0" smtClean="0">
                <a:solidFill>
                  <a:srgbClr val="FF0000"/>
                </a:solidFill>
                <a:latin typeface="Times New Roman" panose="02020603050405020304" pitchFamily="18" charset="0"/>
                <a:ea typeface="宋体" panose="02010600030101010101" pitchFamily="2" charset="-122"/>
              </a:rPr>
              <a:t>a positive heart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，且在从句中作主语，应用主格代词</a:t>
            </a:r>
            <a:r>
              <a:rPr lang="en-US" altLang="zh-CN" b="1" dirty="0" smtClean="0">
                <a:solidFill>
                  <a:srgbClr val="FF0000"/>
                </a:solidFill>
                <a:latin typeface="Times New Roman" panose="02020603050405020304" pitchFamily="18" charset="0"/>
                <a:ea typeface="宋体" panose="02010600030101010101" pitchFamily="2" charset="-122"/>
              </a:rPr>
              <a:t>it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it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7" name="矩形 6"/>
          <p:cNvSpPr/>
          <p:nvPr/>
        </p:nvSpPr>
        <p:spPr>
          <a:xfrm>
            <a:off x="8831515" y="2564961"/>
            <a:ext cx="1487138" cy="461665"/>
          </a:xfrm>
          <a:prstGeom prst="rect">
            <a:avLst/>
          </a:prstGeom>
        </p:spPr>
        <p:txBody>
          <a:bodyPr wrap="none">
            <a:spAutoFit/>
          </a:bodyPr>
          <a:lstStyle/>
          <a:p>
            <a:r>
              <a:rPr lang="en-US" altLang="zh-CN" sz="2400" dirty="0"/>
              <a:t>to express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60301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句意：为了让这个世界成为一个快乐的地方，你最好改变你自己和你的心，而不是整个世界。此处泛指</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一个快乐的地方</a:t>
            </a:r>
            <a:r>
              <a:rPr lang="en-US" altLang="zh-CN" b="1" dirty="0">
                <a:solidFill>
                  <a:srgbClr val="FF0000"/>
                </a:solidFill>
                <a:latin typeface="+mn-ea"/>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是发音以辅音音素开头的单词，应用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I read a sentence—“To make this world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 place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 you’d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change yourself and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instead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whole world.” I was shocked. It made me lost in thought. There are so many things around us that go against our wishes. We can’t force life to follow our wishes. The earth won’t stop turning no matter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accept it or not. What we can do is just to make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suit the world. I think we should learn to warmly welcome what life gives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 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matter whether it’s the spring sunlight or the winter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snowfall,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to get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it.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103318" y="836712"/>
            <a:ext cx="338554" cy="461665"/>
          </a:xfrm>
          <a:prstGeom prst="rect">
            <a:avLst/>
          </a:prstGeom>
        </p:spPr>
        <p:txBody>
          <a:bodyPr wrap="none">
            <a:spAutoFit/>
          </a:bodyPr>
          <a:lstStyle/>
          <a:p>
            <a:r>
              <a:rPr lang="en-US" altLang="zh-CN" sz="2400" dirty="0"/>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60301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句意：无论我们接受与否，地球都不会停止转动。</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or not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无论</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是否</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，是固定搭配</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whether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此处用来引导让步状语从句</a:t>
            </a:r>
            <a:endParaRPr lang="zh-CN" altLang="zh-CN" sz="9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I read a sentence—“To make this world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 place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live,you’d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change yourself and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instead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whole world.” I was shocked. It made me lost in thought. There are so many things around us that go against our wishes. We can’t force life to follow our wishes. The earth won’t stop turning no matter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accept it or not. What we can do is just to make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suit the world. I think we should learn to warmly welcome what life gives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matter whether it’s the spring sunlight or the winter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snowfall,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to get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it.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59378" y="2500446"/>
            <a:ext cx="1261884" cy="461665"/>
          </a:xfrm>
          <a:prstGeom prst="rect">
            <a:avLst/>
          </a:prstGeom>
        </p:spPr>
        <p:txBody>
          <a:bodyPr wrap="none">
            <a:spAutoFit/>
          </a:bodyPr>
          <a:lstStyle/>
          <a:p>
            <a:r>
              <a:rPr lang="en-US" altLang="zh-CN" sz="2400" dirty="0"/>
              <a:t>whether</a:t>
            </a:r>
            <a:endParaRPr lang="zh-CN" altLang="en-US" dirty="0"/>
          </a:p>
        </p:txBody>
      </p:sp>
      <p:pic>
        <p:nvPicPr>
          <p:cNvPr id="5" name="箭头右.eps" descr="id:2147488729;FounderCES"/>
          <p:cNvPicPr/>
          <p:nvPr/>
        </p:nvPicPr>
        <p:blipFill>
          <a:blip r:embed="rId1"/>
          <a:stretch>
            <a:fillRect/>
          </a:stretch>
        </p:blipFill>
        <p:spPr>
          <a:xfrm flipH="1">
            <a:off x="10559702" y="5174902"/>
            <a:ext cx="470902" cy="4229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60301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句意：我们能做的只是让我们自己适应这个世界。根据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we can do is just to make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suit the world”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可知，我们能做的只是让我们自己适应这个世界，应填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的反身代词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ourselves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ourselves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970318"/>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I read a sentence—“To make this world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 place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live,you’d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change yourself and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heart,instead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whole world.” I was shocked. It made me lost in thought. There are so many things around us that go against our wishes. We can’t force life to follow our wishes. The earth won’t stop turning no matter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accept it or not. What we can do is just to make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suit the world. I think we should learn to warmly welcome what life gives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matter whether it’s the spring sunlight or the winter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snowfall,and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to get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it.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04212" y="3069026"/>
            <a:ext cx="1398140" cy="461665"/>
          </a:xfrm>
          <a:prstGeom prst="rect">
            <a:avLst/>
          </a:prstGeom>
        </p:spPr>
        <p:txBody>
          <a:bodyPr wrap="none">
            <a:spAutoFit/>
          </a:bodyPr>
          <a:lstStyle/>
          <a:p>
            <a:r>
              <a:rPr lang="en-US" altLang="zh-CN" sz="2400" dirty="0"/>
              <a:t>ourselves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60301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句意：我认为我们应该学会热情地欢迎生活赋予我们的东西，无论它是春天的阳光还是冬天的降雪，并从中获得快乐。此处作动词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的宾语，应用名词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,please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的名词形式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pleasure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，是不可数名词。故填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pleasure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I read a sentence—“To make this world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 place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live,you’d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change yourself and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heart,instead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whole world.” I was shocked. It made me lost in thought. There are so many things around us that go against our wishes. We can’t force life to follow our wishes. The earth won’t stop turning no matter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accept it or not. What we can do is just to make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suit the world. I think we should learn to warmly welcome what life gives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matter whether it’s the spring sunlight or the winter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snowfall,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to get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it.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38898" y="4141264"/>
            <a:ext cx="1289969" cy="461665"/>
          </a:xfrm>
          <a:prstGeom prst="rect">
            <a:avLst/>
          </a:prstGeom>
        </p:spPr>
        <p:txBody>
          <a:bodyPr wrap="none">
            <a:spAutoFit/>
          </a:bodyPr>
          <a:lstStyle/>
          <a:p>
            <a:r>
              <a:rPr lang="en-US" altLang="zh-CN" sz="2400" dirty="0"/>
              <a:t>pleasure</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40610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句意：我试图抓住我生命中的每一件愉快的事情，但我无法抓住大多数愉快的时刻，比如害怕时被母亲拥抱，遇到困难时得到老师的鼓励，遇到危险时得到陌生人的帮助。</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such as</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，是固定短语。</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41632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tried to catch every pleasant thing in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can’t catch most of the pleasant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moments,such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being hugged by my mother when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fear,being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cheered by the teacher when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trouble,being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helped by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in danger. It is more likely that they pass by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I’m not just living for myself and that there are others around me I should think of. They all pay attention to my growing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up,even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it’s just a little progress.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718942" y="1412776"/>
            <a:ext cx="458780" cy="461665"/>
          </a:xfrm>
          <a:prstGeom prst="rect">
            <a:avLst/>
          </a:prstGeom>
        </p:spPr>
        <p:txBody>
          <a:bodyPr wrap="none">
            <a:spAutoFit/>
          </a:bodyPr>
          <a:lstStyle/>
          <a:p>
            <a:r>
              <a:rPr lang="en-US" altLang="zh-CN" sz="2400" dirty="0"/>
              <a:t>as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445899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句意同上。根据</a:t>
            </a:r>
            <a:r>
              <a:rPr lang="en-US" altLang="zh-CN" b="1" dirty="0">
                <a:solidFill>
                  <a:srgbClr val="FF0000"/>
                </a:solidFill>
                <a:latin typeface="Times New Roman" panose="02020603050405020304" pitchFamily="18" charset="0"/>
                <a:ea typeface="宋体" panose="02010600030101010101" pitchFamily="2" charset="-122"/>
              </a:rPr>
              <a:t>“being helped by</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when in danger”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可知，此处指得到陌生人的帮助，应用名词复数</a:t>
            </a:r>
            <a:r>
              <a:rPr lang="en-US" altLang="zh-CN" b="1" dirty="0">
                <a:solidFill>
                  <a:srgbClr val="FF0000"/>
                </a:solidFill>
                <a:latin typeface="Times New Roman" panose="02020603050405020304" pitchFamily="18" charset="0"/>
                <a:ea typeface="宋体" panose="02010600030101010101" pitchFamily="2" charset="-122"/>
              </a:rPr>
              <a:t>strangers</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陌生人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表示泛指。故填</a:t>
            </a:r>
            <a:r>
              <a:rPr lang="en-US" altLang="zh-CN" b="1" dirty="0">
                <a:solidFill>
                  <a:srgbClr val="FF0000"/>
                </a:solidFill>
                <a:latin typeface="Times New Roman" panose="02020603050405020304" pitchFamily="18" charset="0"/>
                <a:ea typeface="宋体" panose="02010600030101010101" pitchFamily="2" charset="-122"/>
              </a:rPr>
              <a:t>strangers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44070"/>
            <a:ext cx="11485848" cy="341632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tried to catch every pleasant thing in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can’t catch most of the pleasant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moments,such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being hugged by my mother when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fear,being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cheered by the teacher when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trouble,being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helped by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in danger. It is more likely that they pass by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I’m not just living for myself and that there are others around me I should think of. They all pay attention to my growing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up,even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it’s just a little progress.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311043" y="2277068"/>
            <a:ext cx="1415772" cy="461665"/>
          </a:xfrm>
          <a:prstGeom prst="rect">
            <a:avLst/>
          </a:prstGeom>
        </p:spPr>
        <p:txBody>
          <a:bodyPr wrap="none">
            <a:spAutoFit/>
          </a:bodyPr>
          <a:lstStyle/>
          <a:p>
            <a:r>
              <a:rPr lang="en-US" altLang="zh-CN" sz="2400" dirty="0"/>
              <a:t>strangers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5463</Words>
  <Application>WPS 演示</Application>
  <PresentationFormat>自定义</PresentationFormat>
  <Paragraphs>64</Paragraphs>
  <Slides>11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11</vt:i4>
      </vt:variant>
    </vt:vector>
  </HeadingPairs>
  <TitlesOfParts>
    <vt:vector size="21"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462</cp:revision>
  <dcterms:created xsi:type="dcterms:W3CDTF">2020-11-06T05:24:00Z</dcterms:created>
  <dcterms:modified xsi:type="dcterms:W3CDTF">2025-09-18T03:42:22Z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